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90" d="100"/>
          <a:sy n="90" d="100"/>
        </p:scale>
        <p:origin x="-418" y="49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3F6EF59-6199-42CF-8E80-5D97078B4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BA8CE5-AE27-495E-9679-FE7C253FB70C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9ED7F0-2391-47AB-836F-409EAB534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C3FF-B970-4478-ADFC-511F877F5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DF54-F446-4BE9-A96E-881D4D7E5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0A75-1302-4B03-B423-E25D559EF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9A1684-19A2-4DC6-9D89-98459F5D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F379CB-F305-4313-A9D3-D72E64EC0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CF79DE-B77F-4164-972D-F844407D1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7487C9-84EB-4F3A-88B9-E8FE339E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8278-D009-4B0D-8C5B-DBD2C6E15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BD4F1-941C-4EFA-ABF3-E17B11C35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CAEA8A-C6E9-4FFD-ACD1-EA402013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8BE484-017A-423E-A545-B65634A3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6" r:id="rId2"/>
    <p:sldLayoutId id="2147484141" r:id="rId3"/>
    <p:sldLayoutId id="2147484142" r:id="rId4"/>
    <p:sldLayoutId id="2147484143" r:id="rId5"/>
    <p:sldLayoutId id="2147484144" r:id="rId6"/>
    <p:sldLayoutId id="2147484137" r:id="rId7"/>
    <p:sldLayoutId id="2147484145" r:id="rId8"/>
    <p:sldLayoutId id="2147484146" r:id="rId9"/>
    <p:sldLayoutId id="2147484138" r:id="rId10"/>
    <p:sldLayoutId id="214748413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2016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Painted Post, New York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(Respiratory - Inhalation)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484812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Summary:</a:t>
                      </a:r>
                    </a:p>
                  </a:txBody>
                  <a:tcPr marL="4572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45720" marR="90000" marT="90009" marB="900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9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An employee was turning a coated part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when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the Teflon coating began to release dust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and was subsequently inhaled by the employee.  Following this,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the employee complained of shortness of breath and difficulty breathing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  An ambulance was called and the employee was taken to the hospital where he was treated and released.</a:t>
                      </a:r>
                    </a:p>
                  </a:txBody>
                  <a:tcPr marL="4572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4572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4572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211568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Rework from a supplier. </a:t>
                      </a:r>
                      <a:r>
                        <a:rPr lang="en-US" sz="1600" b="1" dirty="0" smtClean="0"/>
                        <a:t>Vendor failed to strip old Teflon coating from the part before recoating</a:t>
                      </a:r>
                      <a:r>
                        <a:rPr lang="en-US" sz="1600" dirty="0" smtClean="0"/>
                        <a:t>, which added to the outer diameter (OD) creating the need to turn down the OD of the part.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Risk was not recognized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90000" marT="90009" marB="90009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Plant-wide Stand-Down conducted.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Revised the risk assessment (HIRA).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Supply Chain Management (SCM) worked with vendor on the coating process and the vendor to develop root cause/corrective actions.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/>
                        <a:t>A comprehensive list of coatings used should be generated and published in each department.  </a:t>
                      </a:r>
                      <a:endParaRPr lang="en-US" sz="9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/>
                        <a:t>Non-Standard Work Review was updated.</a:t>
                      </a:r>
                    </a:p>
                    <a:p>
                      <a:pPr marL="644525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/>
                        <a:t>Machining of a part with a coating not machined in the cell and not specifically identified in the HIRA.</a:t>
                      </a:r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38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00725"/>
            <a:ext cx="39560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7725" y="1212850"/>
            <a:ext cx="428625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8639</TotalTime>
  <Words>206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500</cp:revision>
  <cp:lastPrinted>2003-11-04T16:53:27Z</cp:lastPrinted>
  <dcterms:created xsi:type="dcterms:W3CDTF">2004-01-23T18:06:09Z</dcterms:created>
  <dcterms:modified xsi:type="dcterms:W3CDTF">2017-03-06T17:33:09Z</dcterms:modified>
</cp:coreProperties>
</file>